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E4F4-E427-23CA-2FD6-27DD13BF7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89AAF-200A-D4A9-D306-BE0E1A640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0B82-E2D0-D47F-F39F-F3E570D7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B67C-2392-3DB8-0821-ABD8B014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9145-FAF9-E3F2-C69D-7790AA15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3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8A58-A982-FFF6-A73B-698B29D4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B7E3D-2E08-603F-23FE-7F740BB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2420F-9988-FC9E-9B7F-099C0B38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65E5-339B-39BE-D5BA-0C90491D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B0E73-AD42-0DA9-7107-E73F06B1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3BFE9-9B61-9AA1-1CA0-09CA08E8F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5B090-6ABB-42FE-821F-8827BA0E5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E19B-FBD3-F766-522D-8DFFFA02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AA45-0F03-5295-19EB-B671ED8A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46C9E-50FB-3FEA-AFE0-863ACF59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4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EB07-4C82-7101-0FB8-25378337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0194-5008-2FEA-FABE-0EC1C3CF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F29A6-F831-5F37-AFD6-767BC47B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3477-4327-6B6A-3D82-4DFD080F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134C-5882-2B47-792A-BE26C663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629B-215C-A331-B894-EE09BA88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F42B-E867-EEF1-3600-703FD31E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97ADD-BF9B-7BD0-F1A1-3A03C95C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EE0E-62A2-AD1C-87A9-52E1F0CB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E9062-4539-A194-CFAE-846F3CC4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0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D35D-D310-BCDC-6BD3-C03DFB00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2F32-4F58-31B5-65EE-E100D0500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B3C25-9B1A-744A-F83A-2B3D4B070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CF7AF-27FA-B802-B132-B3916F17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D83AE-3134-FE77-2D09-1F282F64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87D6D-8067-E587-D9DB-6CB09A3D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2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5267-D154-5A3D-17A4-89971A81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A4B5C-2AFE-683B-EB03-F6618A80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F42E0-8EC0-0796-4188-9910CFB6E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95D3A-FF5D-A2F3-FFB7-F0E6D50DD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4F9AE-E875-AE9A-3AAF-02CF12960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B3341-80A7-3360-BC64-184FFA39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7F993-ADCB-FD60-B9A5-566F3718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8A071-BA69-6BB7-E4F2-F802825D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9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B0C5-AB2E-1A61-00D7-C96B9CBC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171E4-302D-C0DE-3127-18FE9DFA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1709F-A895-B134-2FCE-0FCAE9A9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F1DAB-3915-11B2-B6F8-D3E66BCC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0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615E3-7958-8C31-91FB-4AFF5123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BC4C6-3390-FA9B-609A-D0492695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B2076-1483-11F3-92B8-900D0F2D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8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972A-9183-42BB-31B5-157A40F4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DFED-E84B-A3D5-916A-5AB1868F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0F96F-E83A-0F29-53F8-4AE0F62AF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F361B-07CC-E8D4-18D5-F3861F1A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4B10-F8CA-2122-9B2C-49C3654F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A46A3-EF21-4913-A469-1A6070A5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6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95E0-6927-6269-A241-C9E0BB9E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AE5BA-8F4B-BA72-21A9-73F140E2B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1B394-9BEE-3196-040D-90C61E4BD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CA262-D67C-91B8-643F-B1175D41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CAC6B-376B-910B-72B3-293B6504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6AA2D-2486-10FB-E8CC-4C10523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E706C-839E-DC75-1098-97ECC1F8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39490-90C2-2AB4-E672-A1586DC1E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64B0-A6A1-DC6D-5E9E-0882D1774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CE57-E82D-4B07-9E42-FDA8F36C6AB0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8F42-AA53-0AFA-2179-2DA71117B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2F3D-9BDE-2B9E-A372-4C23A1A1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D6B7-D3D3-4787-9A19-5A35E7717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9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S6lb5vuUA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QZqJETWov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h_GuxvTmM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BAtLhyDG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A1D0-A9D3-BE73-2715-9CE7FDF56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0B880-B85E-1495-AB7C-AD268EF5D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with different expressions&#10;&#10;Description automatically generated">
            <a:extLst>
              <a:ext uri="{FF2B5EF4-FFF2-40B4-BE49-F238E27FC236}">
                <a16:creationId xmlns:a16="http://schemas.microsoft.com/office/drawing/2014/main" id="{66E5D5CE-B286-B085-317A-0F13E36B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1" y="0"/>
            <a:ext cx="9143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3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97266-C9ED-D3F6-EE41-86258979C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6C20CD6-C3A8-47E0-CF8A-2EACCB4A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EEB2-3686-1B69-E8A4-6CA97181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eat of the Moment Part 4">
            <a:hlinkClick r:id="" action="ppaction://media"/>
            <a:extLst>
              <a:ext uri="{FF2B5EF4-FFF2-40B4-BE49-F238E27FC236}">
                <a16:creationId xmlns:a16="http://schemas.microsoft.com/office/drawing/2014/main" id="{90C0019B-8FAE-417D-E01D-4E89362413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D2C1E-D8F4-7C74-878C-A5EF8062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vering his face with his hand&#10;&#10;Description automatically generated">
            <a:extLst>
              <a:ext uri="{FF2B5EF4-FFF2-40B4-BE49-F238E27FC236}">
                <a16:creationId xmlns:a16="http://schemas.microsoft.com/office/drawing/2014/main" id="{F1097E49-1DC3-2B1D-A63B-A46DC598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76E6-2085-1D68-1046-4EB400DC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E197F808-598B-CBB2-91C8-65B29DA9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5CC6-8A4C-B84D-E7F5-36E49024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olice law&#10;&#10;Description automatically generated">
            <a:extLst>
              <a:ext uri="{FF2B5EF4-FFF2-40B4-BE49-F238E27FC236}">
                <a16:creationId xmlns:a16="http://schemas.microsoft.com/office/drawing/2014/main" id="{365AFE99-44DD-4D33-CBEA-3C35D693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xt on a black surface&#10;&#10;Description automatically generated">
            <a:extLst>
              <a:ext uri="{FF2B5EF4-FFF2-40B4-BE49-F238E27FC236}">
                <a16:creationId xmlns:a16="http://schemas.microsoft.com/office/drawing/2014/main" id="{1FC2B6FD-21CB-7BF0-CB62-41E44A8D5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crosswalk with arrows pointing at them&#10;&#10;Description automatically generated">
            <a:extLst>
              <a:ext uri="{FF2B5EF4-FFF2-40B4-BE49-F238E27FC236}">
                <a16:creationId xmlns:a16="http://schemas.microsoft.com/office/drawing/2014/main" id="{4ADD782B-5D40-94D5-5B01-894E279D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ack of white cards on a wooden surface&#10;&#10;Description automatically generated">
            <a:extLst>
              <a:ext uri="{FF2B5EF4-FFF2-40B4-BE49-F238E27FC236}">
                <a16:creationId xmlns:a16="http://schemas.microsoft.com/office/drawing/2014/main" id="{44E31EE2-EE30-D271-91A0-3ACD3DD48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5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white cards&#10;&#10;Description automatically generated">
            <a:extLst>
              <a:ext uri="{FF2B5EF4-FFF2-40B4-BE49-F238E27FC236}">
                <a16:creationId xmlns:a16="http://schemas.microsoft.com/office/drawing/2014/main" id="{916D46C7-4892-DF8F-DE77-C78498CC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2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8EC6C1-34B5-C0A1-6892-AFA2464B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eat of the Moment Part 1">
            <a:hlinkClick r:id="" action="ppaction://media"/>
            <a:extLst>
              <a:ext uri="{FF2B5EF4-FFF2-40B4-BE49-F238E27FC236}">
                <a16:creationId xmlns:a16="http://schemas.microsoft.com/office/drawing/2014/main" id="{CDC3289B-1F4D-D175-3AB2-0740253B59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80599C-5CBC-8674-4325-39FBC369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5105E-E983-ECD8-9D09-67E13E7F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eat of the Moment Part 2">
            <a:hlinkClick r:id="" action="ppaction://media"/>
            <a:extLst>
              <a:ext uri="{FF2B5EF4-FFF2-40B4-BE49-F238E27FC236}">
                <a16:creationId xmlns:a16="http://schemas.microsoft.com/office/drawing/2014/main" id="{818F225E-8A74-4140-6B62-FFF7E31EDD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7629-F439-97D1-DD32-ECE65C60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26353AD-2FB2-C0ED-FD2A-21D79BB9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3C37E-3B7B-02FE-2E96-C69B2AA42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eat of the Moment Part 3">
            <a:hlinkClick r:id="" action="ppaction://media"/>
            <a:extLst>
              <a:ext uri="{FF2B5EF4-FFF2-40B4-BE49-F238E27FC236}">
                <a16:creationId xmlns:a16="http://schemas.microsoft.com/office/drawing/2014/main" id="{A7D3359F-6FAA-50F7-C335-190A49869E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Edney</dc:creator>
  <cp:lastModifiedBy>Richard Edney</cp:lastModifiedBy>
  <cp:revision>1</cp:revision>
  <dcterms:created xsi:type="dcterms:W3CDTF">2024-03-20T13:39:07Z</dcterms:created>
  <dcterms:modified xsi:type="dcterms:W3CDTF">2024-03-20T14:27:25Z</dcterms:modified>
</cp:coreProperties>
</file>