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D45CC-CCC7-55E2-8861-939AC209524A}" v="5" dt="2024-03-11T22:13:31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B3A1E-10EF-4052-8C14-96CC479A0D30}" type="datetimeFigureOut"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161B-1062-4EFF-97A4-7C49E30369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137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w_i_00S2hL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Fast And Furious Eid Special">
            <a:hlinkClick r:id="" action="ppaction://media"/>
            <a:extLst>
              <a:ext uri="{FF2B5EF4-FFF2-40B4-BE49-F238E27FC236}">
                <a16:creationId xmlns:a16="http://schemas.microsoft.com/office/drawing/2014/main" id="{D3EA7B89-8B5F-114D-BAC3-133D58E3E0D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988" y="0"/>
            <a:ext cx="121380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Richard Edney</cp:lastModifiedBy>
  <cp:revision>14</cp:revision>
  <dcterms:created xsi:type="dcterms:W3CDTF">2024-03-11T22:10:46Z</dcterms:created>
  <dcterms:modified xsi:type="dcterms:W3CDTF">2024-03-20T14:30:38Z</dcterms:modified>
</cp:coreProperties>
</file>