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7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68" r:id="rId22"/>
    <p:sldId id="267" r:id="rId23"/>
    <p:sldId id="266" r:id="rId24"/>
    <p:sldId id="265" r:id="rId25"/>
    <p:sldId id="264" r:id="rId26"/>
    <p:sldId id="263" r:id="rId27"/>
    <p:sldId id="261" r:id="rId28"/>
    <p:sldId id="260" r:id="rId29"/>
    <p:sldId id="259" r:id="rId30"/>
    <p:sldId id="258" r:id="rId31"/>
    <p:sldId id="25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3192-670F-9724-CF0F-47B6EF31D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0EB7E-9E56-5C79-1BFD-7295E23BD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7AC19-8CB3-FB71-B71C-12407810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28849-9B36-B559-DE71-9EAE3C64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90F17-70EB-6ACA-9E04-A4EF92F2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9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B0AF-4434-8F36-0A94-CBA5EE9A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90AAE-CD17-F14C-351C-4C3F0DE84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B0BE6-9E5D-F001-F56A-97D21020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BCF91-BA58-79DD-D518-F6AF1D1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4B84-CF21-52E7-B751-E615F7A0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C681F-86B0-D96C-E930-5D9961811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439E5-55DA-D414-2919-F122F9FE0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1D000-8E9F-7C4F-C26C-D703D8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7254-96FD-89A7-81ED-4642CE1C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FE00B-6F2C-D17D-CCF6-DE2B3F1B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5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DB19-56B6-0EC3-97C5-E78E6567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219C-0710-C120-BB85-BB68AA19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E2763-4B5C-9539-E405-9CCDBC9B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F4AA3-DFA5-7E89-ADC4-1E222CE7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7263-FEAE-E3A0-14FA-AE3A4607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9FD6-F5BA-8388-6ABE-CA11153E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86928-56CB-34D5-0EED-2C4F5120D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8169E-8F9C-116E-F6A1-D5D7DBFE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B97D-86C6-43EC-638A-651EC9D2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2BF8-4209-77C4-3A21-62EDFC67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8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E985-25E8-A322-C433-BC338242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278E-54DE-86D0-F6FE-7DF896EB9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4106E-5404-B63D-AAD7-85868783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7E414-F9B4-4062-6D99-895411CD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3C06F-8F40-FE7C-4A76-88F8D30E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F3D08-BB27-B808-4AE6-4F15E55C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6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09D8-0917-009E-5D82-76692019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2F81E-69FB-7576-FA3F-2AB51EBEC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D0ADA-FE49-1D47-1D3A-C37598796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6CE14-C515-B731-FDF5-90A2CD092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852FC-6A70-72FC-2C69-8C4F9A062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A2969-615E-F1E0-02AF-CBBC4F2E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A5DEC-6C7C-79A6-2D62-AF32BBBC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8F93B-221A-C632-16B9-692EA8D7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2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BC20-A8D2-1068-B523-EE4988B7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BD412-A5DB-D55B-D575-81AF6CAE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E60F6-9076-1A56-736E-5892D164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83A83-C2B3-B367-F1BD-1B8FBEFB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0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C3BB0-FDF4-EE3F-86BA-615CB27F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22466-E13B-4A59-ADCD-5A94497E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DB1F0-2182-F1D0-DC2A-0B802982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2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6E4F-AD0F-00E5-0C9D-C99FCA27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947D-F006-A7DC-F80F-18769DB8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C6BFE-859A-BE10-098F-EA635A7C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139A5-B4CC-46FE-A191-7724B76D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B0D2B-0DAB-4760-1FAD-C5966C09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274E-AE93-85AA-F8C9-61D33816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4651-3793-7C44-6D45-3503CD31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2038F-DB33-6AEB-0DB2-E4CE5709D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14F66-D1D2-ADFE-20EE-47EBCFC3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DF0AF-8282-400B-BCEE-5B5A3BD8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B41E7-A834-FD99-55F3-30EEE00B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6A2F1-BA82-A50C-91FF-882D8AC7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BC101-8E8A-6463-9013-65231CBF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BAF2D-4122-B928-BBD3-2F7620BF3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0A22F-D085-65EF-0FCE-C3EEC8B83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9872-C443-46C0-A1B6-51ED50D362F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5D5E-44FB-F3E1-EA03-CFFD3DB06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137E0-B41B-E594-D78B-CD65072E6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A4F3-C203-4F47-B1EE-F5CB50CB8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8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dmeCFbQTPg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IzAjTliofg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WuQHe0zK0M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FBE5D-003C-0349-07AC-5DCA29723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re truck with text overlay&#10;&#10;Description automatically generated">
            <a:extLst>
              <a:ext uri="{FF2B5EF4-FFF2-40B4-BE49-F238E27FC236}">
                <a16:creationId xmlns:a16="http://schemas.microsoft.com/office/drawing/2014/main" id="{7049E513-49C9-F8B5-E3D0-0A11E623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64" y="0"/>
            <a:ext cx="91394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8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B8060-4233-47CB-B67E-227A79D01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ire hydrant&#10;&#10;Description automatically generated">
            <a:extLst>
              <a:ext uri="{FF2B5EF4-FFF2-40B4-BE49-F238E27FC236}">
                <a16:creationId xmlns:a16="http://schemas.microsoft.com/office/drawing/2014/main" id="{C2C0CC15-9328-34AB-4B43-90C649F1C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E782E-2362-63F7-5783-D94AEE101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r of police officers with handcuffs&#10;&#10;Description automatically generated">
            <a:extLst>
              <a:ext uri="{FF2B5EF4-FFF2-40B4-BE49-F238E27FC236}">
                <a16:creationId xmlns:a16="http://schemas.microsoft.com/office/drawing/2014/main" id="{01EE3035-DB5F-4AB1-339A-3719D659F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721D2-964A-8242-82F9-B544DF985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r of police officers with handcuffs&#10;&#10;Description automatically generated">
            <a:extLst>
              <a:ext uri="{FF2B5EF4-FFF2-40B4-BE49-F238E27FC236}">
                <a16:creationId xmlns:a16="http://schemas.microsoft.com/office/drawing/2014/main" id="{C4122E60-E447-2417-805D-65AAF76D7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8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6CA46-9192-7353-F5E0-DBB36BC21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riding scooters&#10;&#10;Description automatically generated">
            <a:extLst>
              <a:ext uri="{FF2B5EF4-FFF2-40B4-BE49-F238E27FC236}">
                <a16:creationId xmlns:a16="http://schemas.microsoft.com/office/drawing/2014/main" id="{849A95F4-E637-6C07-9FB0-B597E5F5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" y="0"/>
            <a:ext cx="1218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3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BBF1A-B4EF-D4CC-716E-16EAC716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rossing a street&#10;&#10;Description automatically generated">
            <a:extLst>
              <a:ext uri="{FF2B5EF4-FFF2-40B4-BE49-F238E27FC236}">
                <a16:creationId xmlns:a16="http://schemas.microsoft.com/office/drawing/2014/main" id="{53D48DCC-2B12-484D-F30B-56797BE1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C48B1-4589-80CF-08A0-B43F2389A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text on it&#10;&#10;Description automatically generated">
            <a:extLst>
              <a:ext uri="{FF2B5EF4-FFF2-40B4-BE49-F238E27FC236}">
                <a16:creationId xmlns:a16="http://schemas.microsoft.com/office/drawing/2014/main" id="{D5BEF9DD-B932-10D2-BE15-2E33AE57E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A7A13-017D-E451-7B96-3A1C07F41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grass and a sign&#10;&#10;Description automatically generated">
            <a:extLst>
              <a:ext uri="{FF2B5EF4-FFF2-40B4-BE49-F238E27FC236}">
                <a16:creationId xmlns:a16="http://schemas.microsoft.com/office/drawing/2014/main" id="{FDA806CD-1DB0-E382-EA6B-716FED9C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D6917-9F42-5073-4E59-A3E0962FE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ictures of people walking on a road&#10;&#10;Description automatically generated">
            <a:extLst>
              <a:ext uri="{FF2B5EF4-FFF2-40B4-BE49-F238E27FC236}">
                <a16:creationId xmlns:a16="http://schemas.microsoft.com/office/drawing/2014/main" id="{EC1BA345-BC76-3B64-304B-FF4B31250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2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0EBD-EB61-B340-49CA-F05A8EDF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oad Safety Awareness">
            <a:hlinkClick r:id="" action="ppaction://media"/>
            <a:extLst>
              <a:ext uri="{FF2B5EF4-FFF2-40B4-BE49-F238E27FC236}">
                <a16:creationId xmlns:a16="http://schemas.microsoft.com/office/drawing/2014/main" id="{6A7D3A3B-80AA-ECC0-5F80-8035010CFA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AC15B-E648-BC7A-34D0-BACA38364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standing on a road&#10;&#10;Description automatically generated">
            <a:extLst>
              <a:ext uri="{FF2B5EF4-FFF2-40B4-BE49-F238E27FC236}">
                <a16:creationId xmlns:a16="http://schemas.microsoft.com/office/drawing/2014/main" id="{55ACFCF7-AE0C-B748-474D-855738666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2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60F29-0B34-55B3-336D-8EEC1B82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re truck with text and blue background&#10;&#10;Description automatically generated">
            <a:extLst>
              <a:ext uri="{FF2B5EF4-FFF2-40B4-BE49-F238E27FC236}">
                <a16:creationId xmlns:a16="http://schemas.microsoft.com/office/drawing/2014/main" id="{CA1BF3EE-B784-740E-F41A-117415B0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F75E-58D0-3F65-02CA-D53D27A2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est Your Awareness Do The Test">
            <a:hlinkClick r:id="" action="ppaction://media"/>
            <a:extLst>
              <a:ext uri="{FF2B5EF4-FFF2-40B4-BE49-F238E27FC236}">
                <a16:creationId xmlns:a16="http://schemas.microsoft.com/office/drawing/2014/main" id="{D322D4C0-D114-9859-3A5E-0A21BEEA10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C8011-2F09-BB0F-07CB-00CFE3F8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ebra standing on a crosswalk&#10;&#10;Description automatically generated">
            <a:extLst>
              <a:ext uri="{FF2B5EF4-FFF2-40B4-BE49-F238E27FC236}">
                <a16:creationId xmlns:a16="http://schemas.microsoft.com/office/drawing/2014/main" id="{BC9FBC12-E53D-FB97-A0AD-2699E694E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17F6C-FB73-E0D3-5CF5-4D09002A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s on the road&#10;&#10;Description automatically generated">
            <a:extLst>
              <a:ext uri="{FF2B5EF4-FFF2-40B4-BE49-F238E27FC236}">
                <a16:creationId xmlns:a16="http://schemas.microsoft.com/office/drawing/2014/main" id="{1BD8581B-97AE-0B36-96EF-B59373FF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6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C937A-5044-16D9-8EE9-94F9343AA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car&#10;&#10;Description automatically generated">
            <a:extLst>
              <a:ext uri="{FF2B5EF4-FFF2-40B4-BE49-F238E27FC236}">
                <a16:creationId xmlns:a16="http://schemas.microsoft.com/office/drawing/2014/main" id="{CA55C26F-7DC8-67DD-DF14-4E21D903E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94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2522B-FBD0-1464-4096-10911323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sitting on a bench with an elephant&#10;&#10;Description automatically generated">
            <a:extLst>
              <a:ext uri="{FF2B5EF4-FFF2-40B4-BE49-F238E27FC236}">
                <a16:creationId xmlns:a16="http://schemas.microsoft.com/office/drawing/2014/main" id="{596D32B2-E18A-A348-C8A7-E3DDBD033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3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E0E0B-932B-B4FD-FC47-39970234E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a person and a car&#10;&#10;Description automatically generated">
            <a:extLst>
              <a:ext uri="{FF2B5EF4-FFF2-40B4-BE49-F238E27FC236}">
                <a16:creationId xmlns:a16="http://schemas.microsoft.com/office/drawing/2014/main" id="{ACC06C85-B9F4-397C-300D-DC31CAA02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A73D0-AA2B-BC8C-3546-8B44E46F0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grey car seat&#10;&#10;Description automatically generated">
            <a:extLst>
              <a:ext uri="{FF2B5EF4-FFF2-40B4-BE49-F238E27FC236}">
                <a16:creationId xmlns:a16="http://schemas.microsoft.com/office/drawing/2014/main" id="{3EB10A41-DE87-85B7-061F-02D31E20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74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6CE06-7C97-C2B7-32AC-0C98229E9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several images of children riding bicycles&#10;&#10;Description automatically generated">
            <a:extLst>
              <a:ext uri="{FF2B5EF4-FFF2-40B4-BE49-F238E27FC236}">
                <a16:creationId xmlns:a16="http://schemas.microsoft.com/office/drawing/2014/main" id="{D6A82900-EC49-A9AD-2300-A4A0A796F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11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10E6-C76A-A250-0026-01199623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You Make The Call Bike Helmet Safety compresed">
            <a:hlinkClick r:id="" action="ppaction://media"/>
            <a:extLst>
              <a:ext uri="{FF2B5EF4-FFF2-40B4-BE49-F238E27FC236}">
                <a16:creationId xmlns:a16="http://schemas.microsoft.com/office/drawing/2014/main" id="{5CE44441-4259-FAF1-E7C4-EBFEEC5DD6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D67C0-07C5-8242-25BA-65FEBA6E6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holding a bicycle tire&#10;&#10;Description automatically generated">
            <a:extLst>
              <a:ext uri="{FF2B5EF4-FFF2-40B4-BE49-F238E27FC236}">
                <a16:creationId xmlns:a16="http://schemas.microsoft.com/office/drawing/2014/main" id="{48FA9166-F8A6-6414-25C5-BCFFB2F59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0511-FB8D-A330-632C-9332102B1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exagon with a fire symbol on it&#10;&#10;Description automatically generated">
            <a:extLst>
              <a:ext uri="{FF2B5EF4-FFF2-40B4-BE49-F238E27FC236}">
                <a16:creationId xmlns:a16="http://schemas.microsoft.com/office/drawing/2014/main" id="{BA1420DF-2113-B0E1-4EF4-A4197BA4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4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B6FD-EF82-F3D2-505E-AA0347C16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ack bicycle helmet&#10;&#10;Description automatically generated">
            <a:extLst>
              <a:ext uri="{FF2B5EF4-FFF2-40B4-BE49-F238E27FC236}">
                <a16:creationId xmlns:a16="http://schemas.microsoft.com/office/drawing/2014/main" id="{3B18E08C-C6E8-3793-E80F-0BE174F6B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9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9BC36-1E8D-FAA6-074B-49B89F51E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sports and activities&#10;&#10;Description automatically generated">
            <a:extLst>
              <a:ext uri="{FF2B5EF4-FFF2-40B4-BE49-F238E27FC236}">
                <a16:creationId xmlns:a16="http://schemas.microsoft.com/office/drawing/2014/main" id="{AC58EFD2-4511-B186-1206-26987F510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75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artoon characters with bicycles and text&#10;&#10;Description automatically generated">
            <a:extLst>
              <a:ext uri="{FF2B5EF4-FFF2-40B4-BE49-F238E27FC236}">
                <a16:creationId xmlns:a16="http://schemas.microsoft.com/office/drawing/2014/main" id="{68EA5274-0F17-C6E2-9A5E-E8622FAB5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1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ck of cards with a question mark on it&#10;&#10;Description automatically generated">
            <a:extLst>
              <a:ext uri="{FF2B5EF4-FFF2-40B4-BE49-F238E27FC236}">
                <a16:creationId xmlns:a16="http://schemas.microsoft.com/office/drawing/2014/main" id="{A01C7E97-6B61-E5A4-DC60-345FD8C0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2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399CD7-6292-8500-634E-FCDA2EDF2D14}"/>
              </a:ext>
            </a:extLst>
          </p:cNvPr>
          <p:cNvSpPr txBox="1"/>
          <p:nvPr/>
        </p:nvSpPr>
        <p:spPr>
          <a:xfrm>
            <a:off x="1339850" y="1612721"/>
            <a:ext cx="9067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year 6 education package that looks into staying safe whether walking to school, travelling in a car or riding a bicycle. The introduction to this package includes a brief fire safety in the home refresher on the topics covered during the year 2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ChildSafe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sessions.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provide feedback of this education package by scanning the QR code.</a:t>
            </a:r>
          </a:p>
        </p:txBody>
      </p:sp>
      <p:pic>
        <p:nvPicPr>
          <p:cNvPr id="1026" name="Picture 2" descr="qr code for education package feedback">
            <a:extLst>
              <a:ext uri="{FF2B5EF4-FFF2-40B4-BE49-F238E27FC236}">
                <a16:creationId xmlns:a16="http://schemas.microsoft.com/office/drawing/2014/main" id="{7DDFA499-2090-31DC-C412-F045EC48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67692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78A60-43D7-D2D1-4DD2-144530A33697}"/>
              </a:ext>
            </a:extLst>
          </p:cNvPr>
          <p:cNvSpPr txBox="1"/>
          <p:nvPr/>
        </p:nvSpPr>
        <p:spPr>
          <a:xfrm>
            <a:off x="2019300" y="533400"/>
            <a:ext cx="715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47194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91F6-FC1E-242D-E5AB-E5F0CD6D8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re safety message with text&#10;&#10;Description automatically generated with medium confidence">
            <a:extLst>
              <a:ext uri="{FF2B5EF4-FFF2-40B4-BE49-F238E27FC236}">
                <a16:creationId xmlns:a16="http://schemas.microsoft.com/office/drawing/2014/main" id="{3232E8EB-19BE-D730-516E-1DA61DA0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3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2A351-9BFF-3949-6B4C-0CBFFEDDA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bed and a broken bed&#10;&#10;Description automatically generated">
            <a:extLst>
              <a:ext uri="{FF2B5EF4-FFF2-40B4-BE49-F238E27FC236}">
                <a16:creationId xmlns:a16="http://schemas.microsoft.com/office/drawing/2014/main" id="{21573782-72DA-6A47-B620-2B39A19C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91C89-0EA7-50CB-E201-FEF837C4F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fire and electrical safety&#10;&#10;Description automatically generated with medium confidence">
            <a:extLst>
              <a:ext uri="{FF2B5EF4-FFF2-40B4-BE49-F238E27FC236}">
                <a16:creationId xmlns:a16="http://schemas.microsoft.com/office/drawing/2014/main" id="{EBB23485-6EC5-2297-7249-C3128B0AB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3AF21-A53D-FA6D-DBE8-9C49898B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ir dryer&#10;&#10;Description automatically generated">
            <a:extLst>
              <a:ext uri="{FF2B5EF4-FFF2-40B4-BE49-F238E27FC236}">
                <a16:creationId xmlns:a16="http://schemas.microsoft.com/office/drawing/2014/main" id="{E7952FDB-7FA7-17B0-0745-CAE7A3F5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7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CE296-547F-07EF-1BD4-23480868C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or&#10;&#10;Description automatically generated">
            <a:extLst>
              <a:ext uri="{FF2B5EF4-FFF2-40B4-BE49-F238E27FC236}">
                <a16:creationId xmlns:a16="http://schemas.microsoft.com/office/drawing/2014/main" id="{86E1292C-13B8-929E-0E8C-2530B0A9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6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01003-40B2-F911-794D-A6156C297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ire hydrant&#10;&#10;Description automatically generated">
            <a:extLst>
              <a:ext uri="{FF2B5EF4-FFF2-40B4-BE49-F238E27FC236}">
                <a16:creationId xmlns:a16="http://schemas.microsoft.com/office/drawing/2014/main" id="{26FC2E79-7D0F-37E5-2B2C-CAB3E886A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63</Words>
  <Application>Microsoft Office PowerPoint</Application>
  <PresentationFormat>Widescreen</PresentationFormat>
  <Paragraphs>4</Paragraphs>
  <Slides>34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Edney</dc:creator>
  <cp:lastModifiedBy>Richard Edney</cp:lastModifiedBy>
  <cp:revision>2</cp:revision>
  <dcterms:created xsi:type="dcterms:W3CDTF">2024-03-21T10:35:07Z</dcterms:created>
  <dcterms:modified xsi:type="dcterms:W3CDTF">2024-03-21T12:07:07Z</dcterms:modified>
</cp:coreProperties>
</file>