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63" r:id="rId4"/>
    <p:sldId id="279" r:id="rId5"/>
    <p:sldId id="280" r:id="rId6"/>
    <p:sldId id="275" r:id="rId7"/>
    <p:sldId id="277" r:id="rId8"/>
    <p:sldId id="271" r:id="rId9"/>
    <p:sldId id="274" r:id="rId10"/>
    <p:sldId id="27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B3A1E-10EF-4052-8C14-96CC479A0D30}" type="datetimeFigureOut"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161B-1062-4EFF-97A4-7C49E30369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5774961?h=3a33441d30&amp;amp;app_id=12296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AwS_AdqcV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hLXaTHbxM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fIv6rU9Pb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5774906?h=814736f588&amp;amp;app_id=12296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7931679?h=8bc0920f05&amp;amp;app_id=1229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93882-CB6B-EF80-C4B1-3E77F0B07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asted-Lives-Slideshow">
            <a:hlinkClick r:id="" action="ppaction://media"/>
            <a:extLst>
              <a:ext uri="{FF2B5EF4-FFF2-40B4-BE49-F238E27FC236}">
                <a16:creationId xmlns:a16="http://schemas.microsoft.com/office/drawing/2014/main" id="{B3EF449D-DC75-FBD4-6B7D-6CBDAF0208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C8881-3FD5-5AED-3F1A-1955153F3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overlay&#10;&#10;Description automatically generated">
            <a:extLst>
              <a:ext uri="{FF2B5EF4-FFF2-40B4-BE49-F238E27FC236}">
                <a16:creationId xmlns:a16="http://schemas.microsoft.com/office/drawing/2014/main" id="{D6E2412B-9C42-5E4A-99F4-4332F7B1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images of different types of hands&#10;&#10;Description automatically generated">
            <a:extLst>
              <a:ext uri="{FF2B5EF4-FFF2-40B4-BE49-F238E27FC236}">
                <a16:creationId xmlns:a16="http://schemas.microsoft.com/office/drawing/2014/main" id="{38633A4D-B2D8-8F69-54F7-1B898EA2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sign with black text&#10;&#10;Description automatically generated">
            <a:extLst>
              <a:ext uri="{FF2B5EF4-FFF2-40B4-BE49-F238E27FC236}">
                <a16:creationId xmlns:a16="http://schemas.microsoft.com/office/drawing/2014/main" id="{398F4AF4-4A0B-31AE-AE03-01DE09F2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A210-CFE6-3450-5321-47957DB0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arrow with red text&#10;&#10;Description automatically generated">
            <a:extLst>
              <a:ext uri="{FF2B5EF4-FFF2-40B4-BE49-F238E27FC236}">
                <a16:creationId xmlns:a16="http://schemas.microsoft.com/office/drawing/2014/main" id="{8A1FEF10-9945-DF93-E61A-6F7230065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A035-9A4F-2D62-7787-0C42C463F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black text&#10;&#10;Description automatically generated">
            <a:extLst>
              <a:ext uri="{FF2B5EF4-FFF2-40B4-BE49-F238E27FC236}">
                <a16:creationId xmlns:a16="http://schemas.microsoft.com/office/drawing/2014/main" id="{040822DA-8F36-0009-78AD-8051060DA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6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BBCD-F975-F08C-287C-88CF96746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obile Phones video">
            <a:hlinkClick r:id="" action="ppaction://media"/>
            <a:extLst>
              <a:ext uri="{FF2B5EF4-FFF2-40B4-BE49-F238E27FC236}">
                <a16:creationId xmlns:a16="http://schemas.microsoft.com/office/drawing/2014/main" id="{C374EE98-9740-4B11-D07E-81DC7BAA66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D00FA-972F-A6C9-445C-87085FEF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Over">
            <a:hlinkClick r:id="" action="ppaction://media"/>
            <a:extLst>
              <a:ext uri="{FF2B5EF4-FFF2-40B4-BE49-F238E27FC236}">
                <a16:creationId xmlns:a16="http://schemas.microsoft.com/office/drawing/2014/main" id="{A7548C1F-55DE-F79D-3042-566E96392F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AB35B-7BB5-04B0-5AEB-603D76176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amage">
            <a:hlinkClick r:id="" action="ppaction://media"/>
            <a:extLst>
              <a:ext uri="{FF2B5EF4-FFF2-40B4-BE49-F238E27FC236}">
                <a16:creationId xmlns:a16="http://schemas.microsoft.com/office/drawing/2014/main" id="{0BBC444B-A1E8-982F-88CB-4BE5486340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B1947-BF48-E94F-72E9-EBD4712E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One-moment-of-madness-1">
            <a:hlinkClick r:id="" action="ppaction://media"/>
            <a:extLst>
              <a:ext uri="{FF2B5EF4-FFF2-40B4-BE49-F238E27FC236}">
                <a16:creationId xmlns:a16="http://schemas.microsoft.com/office/drawing/2014/main" id="{1C114ACA-5B6F-D001-E21F-FB46070054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673C-74DD-D3D4-0D06-69F4217F3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Everything to live for">
            <a:hlinkClick r:id="" action="ppaction://media"/>
            <a:extLst>
              <a:ext uri="{FF2B5EF4-FFF2-40B4-BE49-F238E27FC236}">
                <a16:creationId xmlns:a16="http://schemas.microsoft.com/office/drawing/2014/main" id="{54382124-F630-F667-9F5E-7EFB904EA9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0</Words>
  <Application>Microsoft Office PowerPoint</Application>
  <PresentationFormat>Widescreen</PresentationFormat>
  <Paragraphs>0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Richard Edney</cp:lastModifiedBy>
  <cp:revision>22</cp:revision>
  <dcterms:created xsi:type="dcterms:W3CDTF">2024-03-11T22:10:46Z</dcterms:created>
  <dcterms:modified xsi:type="dcterms:W3CDTF">2024-03-27T11:37:01Z</dcterms:modified>
</cp:coreProperties>
</file>