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6" r:id="rId3"/>
    <p:sldId id="266" r:id="rId4"/>
    <p:sldId id="263" r:id="rId5"/>
    <p:sldId id="279" r:id="rId6"/>
    <p:sldId id="280" r:id="rId7"/>
    <p:sldId id="278" r:id="rId8"/>
    <p:sldId id="275" r:id="rId9"/>
    <p:sldId id="277" r:id="rId10"/>
    <p:sldId id="276" r:id="rId11"/>
    <p:sldId id="271" r:id="rId12"/>
    <p:sldId id="274" r:id="rId13"/>
    <p:sldId id="273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B3A1E-10EF-4052-8C14-96CC479A0D30}" type="datetimeFigureOut"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161B-1062-4EFF-97A4-7C49E30369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5774961?h=3a33441d30&amp;amp;app_id=12296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5774906?h=814736f588&amp;amp;app_id=12296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7931679?h=8bc0920f05&amp;amp;app_id=12296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AwS_AdqcVc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hLXaTHbxMM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fIv6rU9Pb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93882-CB6B-EF80-C4B1-3E77F0B07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asted-Lives-Slideshow">
            <a:hlinkClick r:id="" action="ppaction://media"/>
            <a:extLst>
              <a:ext uri="{FF2B5EF4-FFF2-40B4-BE49-F238E27FC236}">
                <a16:creationId xmlns:a16="http://schemas.microsoft.com/office/drawing/2014/main" id="{A60419F5-4F10-760B-E452-458C00CB55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3564C-8319-8039-CB96-CDAF9E7B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with text overlay&#10;&#10;Description automatically generated">
            <a:extLst>
              <a:ext uri="{FF2B5EF4-FFF2-40B4-BE49-F238E27FC236}">
                <a16:creationId xmlns:a16="http://schemas.microsoft.com/office/drawing/2014/main" id="{4A98D575-0341-D7BF-4125-BF5A8CC8E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0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B1947-BF48-E94F-72E9-EBD4712E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One-moment-of-madness-1">
            <a:hlinkClick r:id="" action="ppaction://media"/>
            <a:extLst>
              <a:ext uri="{FF2B5EF4-FFF2-40B4-BE49-F238E27FC236}">
                <a16:creationId xmlns:a16="http://schemas.microsoft.com/office/drawing/2014/main" id="{BA5AC517-42EE-1900-9530-CE95C2D250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673C-74DD-D3D4-0D06-69F4217F3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Everything to live for">
            <a:hlinkClick r:id="" action="ppaction://media"/>
            <a:extLst>
              <a:ext uri="{FF2B5EF4-FFF2-40B4-BE49-F238E27FC236}">
                <a16:creationId xmlns:a16="http://schemas.microsoft.com/office/drawing/2014/main" id="{616EFE8B-5946-50A6-91E2-4054C0B3E1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C8881-3FD5-5AED-3F1A-1955153F3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overlay&#10;&#10;Description automatically generated">
            <a:extLst>
              <a:ext uri="{FF2B5EF4-FFF2-40B4-BE49-F238E27FC236}">
                <a16:creationId xmlns:a16="http://schemas.microsoft.com/office/drawing/2014/main" id="{D6E2412B-9C42-5E4A-99F4-4332F7B15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9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different images of different types of hands&#10;&#10;Description automatically generated">
            <a:extLst>
              <a:ext uri="{FF2B5EF4-FFF2-40B4-BE49-F238E27FC236}">
                <a16:creationId xmlns:a16="http://schemas.microsoft.com/office/drawing/2014/main" id="{38633A4D-B2D8-8F69-54F7-1B898EA2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5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7F7D-C466-776A-9E55-B3352D4D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517" y="294057"/>
            <a:ext cx="9914965" cy="1221628"/>
          </a:xfrm>
        </p:spPr>
        <p:txBody>
          <a:bodyPr/>
          <a:lstStyle/>
          <a:p>
            <a:pPr algn="ctr"/>
            <a:r>
              <a:rPr lang="en-GB" dirty="0"/>
              <a:t>Evaluation	</a:t>
            </a:r>
          </a:p>
        </p:txBody>
      </p:sp>
      <p:pic>
        <p:nvPicPr>
          <p:cNvPr id="1026" name="Picture 2" descr="qr code for education package feedback">
            <a:extLst>
              <a:ext uri="{FF2B5EF4-FFF2-40B4-BE49-F238E27FC236}">
                <a16:creationId xmlns:a16="http://schemas.microsoft.com/office/drawing/2014/main" id="{96DC2753-0639-93FC-E43D-EC845C548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61" y="1515685"/>
            <a:ext cx="3826630" cy="38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BE0872-3DEC-AE97-6C30-3F39CBEA6625}"/>
              </a:ext>
            </a:extLst>
          </p:cNvPr>
          <p:cNvSpPr txBox="1"/>
          <p:nvPr/>
        </p:nvSpPr>
        <p:spPr>
          <a:xfrm>
            <a:off x="2714065" y="5651789"/>
            <a:ext cx="676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Please provide feedback of this education package by scanning the QR code.</a:t>
            </a:r>
          </a:p>
        </p:txBody>
      </p:sp>
    </p:spTree>
    <p:extLst>
      <p:ext uri="{BB962C8B-B14F-4D97-AF65-F5344CB8AC3E}">
        <p14:creationId xmlns:p14="http://schemas.microsoft.com/office/powerpoint/2010/main" val="420414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sign with black text&#10;&#10;Description automatically generated">
            <a:extLst>
              <a:ext uri="{FF2B5EF4-FFF2-40B4-BE49-F238E27FC236}">
                <a16:creationId xmlns:a16="http://schemas.microsoft.com/office/drawing/2014/main" id="{398F4AF4-4A0B-31AE-AE03-01DE09F2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1DFB4-ED03-2133-7760-EEBCE713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text and tire tracks&#10;&#10;Description automatically generated">
            <a:extLst>
              <a:ext uri="{FF2B5EF4-FFF2-40B4-BE49-F238E27FC236}">
                <a16:creationId xmlns:a16="http://schemas.microsoft.com/office/drawing/2014/main" id="{4373D884-50ED-3814-1378-60EEA0860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7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A210-CFE6-3450-5321-47957DB0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arrow with red text&#10;&#10;Description automatically generated">
            <a:extLst>
              <a:ext uri="{FF2B5EF4-FFF2-40B4-BE49-F238E27FC236}">
                <a16:creationId xmlns:a16="http://schemas.microsoft.com/office/drawing/2014/main" id="{8A1FEF10-9945-DF93-E61A-6F7230065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CA035-9A4F-2D62-7787-0C42C463F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black text&#10;&#10;Description automatically generated">
            <a:extLst>
              <a:ext uri="{FF2B5EF4-FFF2-40B4-BE49-F238E27FC236}">
                <a16:creationId xmlns:a16="http://schemas.microsoft.com/office/drawing/2014/main" id="{040822DA-8F36-0009-78AD-8051060DA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6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BBCD-F975-F08C-287C-88CF96746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obile Phones video">
            <a:hlinkClick r:id="" action="ppaction://media"/>
            <a:extLst>
              <a:ext uri="{FF2B5EF4-FFF2-40B4-BE49-F238E27FC236}">
                <a16:creationId xmlns:a16="http://schemas.microsoft.com/office/drawing/2014/main" id="{C374EE98-9740-4B11-D07E-81DC7BAA66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ECAC8-2895-D4D3-2E0A-250F3BDB6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overlay of two heads&#10;&#10;Description automatically generated with medium confidence">
            <a:extLst>
              <a:ext uri="{FF2B5EF4-FFF2-40B4-BE49-F238E27FC236}">
                <a16:creationId xmlns:a16="http://schemas.microsoft.com/office/drawing/2014/main" id="{C8F5F476-4E0C-BB7C-D6D2-A4C373571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D00FA-972F-A6C9-445C-87085FEF0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Over">
            <a:hlinkClick r:id="" action="ppaction://media"/>
            <a:extLst>
              <a:ext uri="{FF2B5EF4-FFF2-40B4-BE49-F238E27FC236}">
                <a16:creationId xmlns:a16="http://schemas.microsoft.com/office/drawing/2014/main" id="{A7548C1F-55DE-F79D-3042-566E96392F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AB35B-7BB5-04B0-5AEB-603D76176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amage">
            <a:hlinkClick r:id="" action="ppaction://media"/>
            <a:extLst>
              <a:ext uri="{FF2B5EF4-FFF2-40B4-BE49-F238E27FC236}">
                <a16:creationId xmlns:a16="http://schemas.microsoft.com/office/drawing/2014/main" id="{0BBC444B-A1E8-982F-88CB-4BE5486340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15</Words>
  <Application>Microsoft Office PowerPoint</Application>
  <PresentationFormat>Widescreen</PresentationFormat>
  <Paragraphs>2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Richard Edney</cp:lastModifiedBy>
  <cp:revision>22</cp:revision>
  <dcterms:created xsi:type="dcterms:W3CDTF">2024-03-11T22:10:46Z</dcterms:created>
  <dcterms:modified xsi:type="dcterms:W3CDTF">2024-03-27T11:36:20Z</dcterms:modified>
</cp:coreProperties>
</file>