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6" r:id="rId3"/>
    <p:sldId id="266" r:id="rId4"/>
    <p:sldId id="263" r:id="rId5"/>
    <p:sldId id="262" r:id="rId6"/>
    <p:sldId id="258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3A1E-10EF-4052-8C14-96CC479A0D30}" type="datetimeFigureOut"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D161B-1062-4EFF-97A4-7C49E30369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5774961?h=3a33441d30&amp;amp;app_id=1229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AwS_AdqcVc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yRO0NXq9ac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player.vimeo.com/video/927931679?h=8bc0920f05&amp;amp;app_id=1229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3882-CB6B-EF80-C4B1-3E77F0B07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asted-Lives-Slideshow">
            <a:hlinkClick r:id="" action="ppaction://media"/>
            <a:extLst>
              <a:ext uri="{FF2B5EF4-FFF2-40B4-BE49-F238E27FC236}">
                <a16:creationId xmlns:a16="http://schemas.microsoft.com/office/drawing/2014/main" id="{658197FD-2099-C390-3BFB-759BFE2D7D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sign with black text&#10;&#10;Description automatically generated">
            <a:extLst>
              <a:ext uri="{FF2B5EF4-FFF2-40B4-BE49-F238E27FC236}">
                <a16:creationId xmlns:a16="http://schemas.microsoft.com/office/drawing/2014/main" id="{398F4AF4-4A0B-31AE-AE03-01DE09F2D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DFB4-ED03-2133-7760-EEBCE713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background with text and a tire tread&#10;&#10;Description automatically generated">
            <a:extLst>
              <a:ext uri="{FF2B5EF4-FFF2-40B4-BE49-F238E27FC236}">
                <a16:creationId xmlns:a16="http://schemas.microsoft.com/office/drawing/2014/main" id="{E669F34F-4CB9-5AFA-C52F-DB3E9A76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7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A210-CFE6-3450-5321-47957DB0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obile Phones video">
            <a:hlinkClick r:id="" action="ppaction://media"/>
            <a:extLst>
              <a:ext uri="{FF2B5EF4-FFF2-40B4-BE49-F238E27FC236}">
                <a16:creationId xmlns:a16="http://schemas.microsoft.com/office/drawing/2014/main" id="{7B77F58E-8426-D0A6-6698-995D7D027C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62603-3060-D9D8-CC97-DC23392C0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One moment of madness 1">
            <a:hlinkClick r:id="" action="ppaction://media"/>
            <a:extLst>
              <a:ext uri="{FF2B5EF4-FFF2-40B4-BE49-F238E27FC236}">
                <a16:creationId xmlns:a16="http://schemas.microsoft.com/office/drawing/2014/main" id="{523C6C64-D31D-5532-8721-43A0DA0359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7C08D-B5A5-CC49-8C09-6DED3C257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Everything to live for">
            <a:hlinkClick r:id="" action="ppaction://media"/>
            <a:extLst>
              <a:ext uri="{FF2B5EF4-FFF2-40B4-BE49-F238E27FC236}">
                <a16:creationId xmlns:a16="http://schemas.microsoft.com/office/drawing/2014/main" id="{7565FDCF-74D5-7C3D-8A52-1174CE361D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text overlay&#10;&#10;Description automatically generated">
            <a:extLst>
              <a:ext uri="{FF2B5EF4-FFF2-40B4-BE49-F238E27FC236}">
                <a16:creationId xmlns:a16="http://schemas.microsoft.com/office/drawing/2014/main" id="{02614668-1E1C-2698-5EC9-DDF9EACA6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6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different images of different types of hands&#10;&#10;Description automatically generated">
            <a:extLst>
              <a:ext uri="{FF2B5EF4-FFF2-40B4-BE49-F238E27FC236}">
                <a16:creationId xmlns:a16="http://schemas.microsoft.com/office/drawing/2014/main" id="{38633A4D-B2D8-8F69-54F7-1B898EA29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7F7D-C466-776A-9E55-B3352D4D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17" y="294057"/>
            <a:ext cx="9914965" cy="1221628"/>
          </a:xfrm>
        </p:spPr>
        <p:txBody>
          <a:bodyPr/>
          <a:lstStyle/>
          <a:p>
            <a:pPr algn="ctr"/>
            <a:r>
              <a:rPr lang="en-GB" dirty="0"/>
              <a:t>Evaluation	</a:t>
            </a:r>
          </a:p>
        </p:txBody>
      </p:sp>
      <p:pic>
        <p:nvPicPr>
          <p:cNvPr id="1026" name="Picture 2" descr="qr code for education package feedback">
            <a:extLst>
              <a:ext uri="{FF2B5EF4-FFF2-40B4-BE49-F238E27FC236}">
                <a16:creationId xmlns:a16="http://schemas.microsoft.com/office/drawing/2014/main" id="{96DC2753-0639-93FC-E43D-EC845C548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61" y="1515685"/>
            <a:ext cx="3826630" cy="382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BE0872-3DEC-AE97-6C30-3F39CBEA6625}"/>
              </a:ext>
            </a:extLst>
          </p:cNvPr>
          <p:cNvSpPr txBox="1"/>
          <p:nvPr/>
        </p:nvSpPr>
        <p:spPr>
          <a:xfrm>
            <a:off x="2714065" y="5651789"/>
            <a:ext cx="6763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Please provide feedback of this education package by scanning the QR code.</a:t>
            </a:r>
          </a:p>
        </p:txBody>
      </p:sp>
    </p:spTree>
    <p:extLst>
      <p:ext uri="{BB962C8B-B14F-4D97-AF65-F5344CB8AC3E}">
        <p14:creationId xmlns:p14="http://schemas.microsoft.com/office/powerpoint/2010/main" val="420414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15</Words>
  <Application>Microsoft Office PowerPoint</Application>
  <PresentationFormat>Widescreen</PresentationFormat>
  <Paragraphs>2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Richard Edney</cp:lastModifiedBy>
  <cp:revision>19</cp:revision>
  <dcterms:created xsi:type="dcterms:W3CDTF">2024-03-11T22:10:46Z</dcterms:created>
  <dcterms:modified xsi:type="dcterms:W3CDTF">2024-03-27T11:34:46Z</dcterms:modified>
</cp:coreProperties>
</file>