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6" r:id="rId3"/>
    <p:sldId id="259" r:id="rId4"/>
    <p:sldId id="266" r:id="rId5"/>
    <p:sldId id="265" r:id="rId6"/>
    <p:sldId id="263" r:id="rId7"/>
    <p:sldId id="262" r:id="rId8"/>
    <p:sldId id="25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B3A1E-10EF-4052-8C14-96CC479A0D30}" type="datetimeFigureOut"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161B-1062-4EFF-97A4-7C49E30369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5774961?h=3a33441d30&amp;amp;app_id=12296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fIv6rU9PbE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yRO0NXq9a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7931679?h=8bc0920f05&amp;amp;app_id=12296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93882-CB6B-EF80-C4B1-3E77F0B07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asted-Lives-Slideshow">
            <a:hlinkClick r:id="" action="ppaction://media"/>
            <a:extLst>
              <a:ext uri="{FF2B5EF4-FFF2-40B4-BE49-F238E27FC236}">
                <a16:creationId xmlns:a16="http://schemas.microsoft.com/office/drawing/2014/main" id="{0550E5C1-5228-BA1B-4768-9D85E7E968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sign with black text&#10;&#10;Description automatically generated">
            <a:extLst>
              <a:ext uri="{FF2B5EF4-FFF2-40B4-BE49-F238E27FC236}">
                <a16:creationId xmlns:a16="http://schemas.microsoft.com/office/drawing/2014/main" id="{26ADF7F1-5173-37D9-E485-B75211EF0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C6F6A-220B-5A57-BCEA-B7AF947D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text and a tire tread&#10;&#10;Description automatically generated">
            <a:extLst>
              <a:ext uri="{FF2B5EF4-FFF2-40B4-BE49-F238E27FC236}">
                <a16:creationId xmlns:a16="http://schemas.microsoft.com/office/drawing/2014/main" id="{8611D614-0BE1-55C6-0719-0BE0F86B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DFB4-ED03-2133-7760-EEBCE713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amage">
            <a:hlinkClick r:id="" action="ppaction://media"/>
            <a:extLst>
              <a:ext uri="{FF2B5EF4-FFF2-40B4-BE49-F238E27FC236}">
                <a16:creationId xmlns:a16="http://schemas.microsoft.com/office/drawing/2014/main" id="{E105DEFC-DFC6-B347-AAD6-1CEF6ADA8F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36253-D8D7-7DB4-45FD-FEB6A4E93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One moment of madness 1">
            <a:hlinkClick r:id="" action="ppaction://media"/>
            <a:extLst>
              <a:ext uri="{FF2B5EF4-FFF2-40B4-BE49-F238E27FC236}">
                <a16:creationId xmlns:a16="http://schemas.microsoft.com/office/drawing/2014/main" id="{47E29E03-4CD8-FE90-FC33-708B279B60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A210-CFE6-3450-5321-47957DB0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Everything to live for">
            <a:hlinkClick r:id="" action="ppaction://media"/>
            <a:extLst>
              <a:ext uri="{FF2B5EF4-FFF2-40B4-BE49-F238E27FC236}">
                <a16:creationId xmlns:a16="http://schemas.microsoft.com/office/drawing/2014/main" id="{048DEDF7-2F79-FA2B-943F-9C54AAEC62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62603-3060-D9D8-CC97-DC23392C0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overlay&#10;&#10;Description automatically generated">
            <a:extLst>
              <a:ext uri="{FF2B5EF4-FFF2-40B4-BE49-F238E27FC236}">
                <a16:creationId xmlns:a16="http://schemas.microsoft.com/office/drawing/2014/main" id="{304AB9F6-5D24-8F5F-7376-D9B199E1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2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7C08D-B5A5-CC49-8C09-6DED3C257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images of different types of hands&#10;&#10;Description automatically generated">
            <a:extLst>
              <a:ext uri="{FF2B5EF4-FFF2-40B4-BE49-F238E27FC236}">
                <a16:creationId xmlns:a16="http://schemas.microsoft.com/office/drawing/2014/main" id="{FF905A56-38FD-4DB6-6476-D398D7F4D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7F7D-C466-776A-9E55-B3352D4D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517" y="294057"/>
            <a:ext cx="9914965" cy="1221628"/>
          </a:xfrm>
        </p:spPr>
        <p:txBody>
          <a:bodyPr/>
          <a:lstStyle/>
          <a:p>
            <a:pPr algn="ctr"/>
            <a:r>
              <a:rPr lang="en-GB" dirty="0"/>
              <a:t>Evaluation	</a:t>
            </a:r>
          </a:p>
        </p:txBody>
      </p:sp>
      <p:pic>
        <p:nvPicPr>
          <p:cNvPr id="1026" name="Picture 2" descr="qr code for education package feedback">
            <a:extLst>
              <a:ext uri="{FF2B5EF4-FFF2-40B4-BE49-F238E27FC236}">
                <a16:creationId xmlns:a16="http://schemas.microsoft.com/office/drawing/2014/main" id="{96DC2753-0639-93FC-E43D-EC845C548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61" y="1515685"/>
            <a:ext cx="3826630" cy="38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BE0872-3DEC-AE97-6C30-3F39CBEA6625}"/>
              </a:ext>
            </a:extLst>
          </p:cNvPr>
          <p:cNvSpPr txBox="1"/>
          <p:nvPr/>
        </p:nvSpPr>
        <p:spPr>
          <a:xfrm>
            <a:off x="2714065" y="5651789"/>
            <a:ext cx="676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Please provide feedback of this education package by scanning the QR code.</a:t>
            </a:r>
          </a:p>
        </p:txBody>
      </p:sp>
    </p:spTree>
    <p:extLst>
      <p:ext uri="{BB962C8B-B14F-4D97-AF65-F5344CB8AC3E}">
        <p14:creationId xmlns:p14="http://schemas.microsoft.com/office/powerpoint/2010/main" val="420414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15</Words>
  <Application>Microsoft Office PowerPoint</Application>
  <PresentationFormat>Widescreen</PresentationFormat>
  <Paragraphs>2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Richard Edney</cp:lastModifiedBy>
  <cp:revision>18</cp:revision>
  <dcterms:created xsi:type="dcterms:W3CDTF">2024-03-11T22:10:46Z</dcterms:created>
  <dcterms:modified xsi:type="dcterms:W3CDTF">2024-03-27T11:35:45Z</dcterms:modified>
</cp:coreProperties>
</file>