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66" r:id="rId4"/>
    <p:sldId id="263" r:id="rId5"/>
    <p:sldId id="281" r:id="rId6"/>
    <p:sldId id="279" r:id="rId7"/>
    <p:sldId id="280" r:id="rId8"/>
    <p:sldId id="278" r:id="rId9"/>
    <p:sldId id="275" r:id="rId10"/>
    <p:sldId id="282" r:id="rId11"/>
    <p:sldId id="277" r:id="rId12"/>
    <p:sldId id="276" r:id="rId13"/>
    <p:sldId id="271" r:id="rId14"/>
    <p:sldId id="274" r:id="rId15"/>
    <p:sldId id="267" r:id="rId16"/>
    <p:sldId id="273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3A1E-10EF-4052-8C14-96CC479A0D30}" type="datetimeFigureOut"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161B-1062-4EFF-97A4-7C49E30369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61?h=3a33441d30&amp;amp;app_id=1229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VK3R4ULTh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fIv6rU9PbE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06?h=814736f588&amp;amp;app_id=12296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7931679?h=8bc0920f05&amp;amp;app_id=12296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AwS_AdqcVc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hLXaTHbxM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3882-CB6B-EF80-C4B1-3E77F0B07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sted-Lives-Slideshow">
            <a:hlinkClick r:id="" action="ppaction://media"/>
            <a:extLst>
              <a:ext uri="{FF2B5EF4-FFF2-40B4-BE49-F238E27FC236}">
                <a16:creationId xmlns:a16="http://schemas.microsoft.com/office/drawing/2014/main" id="{32A401D5-587E-8C41-6E6D-0E05EB99A1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oughts">
            <a:hlinkClick r:id="" action="ppaction://media"/>
            <a:extLst>
              <a:ext uri="{FF2B5EF4-FFF2-40B4-BE49-F238E27FC236}">
                <a16:creationId xmlns:a16="http://schemas.microsoft.com/office/drawing/2014/main" id="{82410378-092A-AD1E-193A-67296B1643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B35B-7BB5-04B0-5AEB-603D7617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amage">
            <a:hlinkClick r:id="" action="ppaction://media"/>
            <a:extLst>
              <a:ext uri="{FF2B5EF4-FFF2-40B4-BE49-F238E27FC236}">
                <a16:creationId xmlns:a16="http://schemas.microsoft.com/office/drawing/2014/main" id="{0BBC444B-A1E8-982F-88CB-4BE5486340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3564C-8319-8039-CB96-CDAF9E7B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text overlay&#10;&#10;Description automatically generated">
            <a:extLst>
              <a:ext uri="{FF2B5EF4-FFF2-40B4-BE49-F238E27FC236}">
                <a16:creationId xmlns:a16="http://schemas.microsoft.com/office/drawing/2014/main" id="{4A98D575-0341-D7BF-4125-BF5A8CC8E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1947-BF48-E94F-72E9-EBD4712E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One-moment-of-madness-1">
            <a:hlinkClick r:id="" action="ppaction://media"/>
            <a:extLst>
              <a:ext uri="{FF2B5EF4-FFF2-40B4-BE49-F238E27FC236}">
                <a16:creationId xmlns:a16="http://schemas.microsoft.com/office/drawing/2014/main" id="{EE4C93B9-7892-B599-A7B0-BAC4EEB017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673C-74DD-D3D4-0D06-69F4217F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verything to live for">
            <a:hlinkClick r:id="" action="ppaction://media"/>
            <a:extLst>
              <a:ext uri="{FF2B5EF4-FFF2-40B4-BE49-F238E27FC236}">
                <a16:creationId xmlns:a16="http://schemas.microsoft.com/office/drawing/2014/main" id="{31FFB73B-0E0A-65A9-109E-038EC948C0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images of different types of hands&#10;&#10;Description automatically generated">
            <a:extLst>
              <a:ext uri="{FF2B5EF4-FFF2-40B4-BE49-F238E27FC236}">
                <a16:creationId xmlns:a16="http://schemas.microsoft.com/office/drawing/2014/main" id="{38633A4D-B2D8-8F69-54F7-1B898EA2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8881-3FD5-5AED-3F1A-1955153F3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&#10;&#10;Description automatically generated">
            <a:extLst>
              <a:ext uri="{FF2B5EF4-FFF2-40B4-BE49-F238E27FC236}">
                <a16:creationId xmlns:a16="http://schemas.microsoft.com/office/drawing/2014/main" id="{D6E2412B-9C42-5E4A-99F4-4332F7B1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8053AA1B-E478-9323-3784-859FB7D4B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98F4AF4-4A0B-31AE-AE03-01DE09F2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DFB4-ED03-2133-7760-EEBCE713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text and tire tracks&#10;&#10;Description automatically generated">
            <a:extLst>
              <a:ext uri="{FF2B5EF4-FFF2-40B4-BE49-F238E27FC236}">
                <a16:creationId xmlns:a16="http://schemas.microsoft.com/office/drawing/2014/main" id="{4373D884-50ED-3814-1378-60EEA086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7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A210-CFE6-3450-5321-47957DB0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arrow with red text&#10;&#10;Description automatically generated">
            <a:extLst>
              <a:ext uri="{FF2B5EF4-FFF2-40B4-BE49-F238E27FC236}">
                <a16:creationId xmlns:a16="http://schemas.microsoft.com/office/drawing/2014/main" id="{8A1FEF10-9945-DF93-E61A-6F7230065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ire tracks on a white background&#10;&#10;Description automatically generated">
            <a:extLst>
              <a:ext uri="{FF2B5EF4-FFF2-40B4-BE49-F238E27FC236}">
                <a16:creationId xmlns:a16="http://schemas.microsoft.com/office/drawing/2014/main" id="{3E43CF08-84B9-60A3-2A0E-778250135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A035-9A4F-2D62-7787-0C42C463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text&#10;&#10;Description automatically generated">
            <a:extLst>
              <a:ext uri="{FF2B5EF4-FFF2-40B4-BE49-F238E27FC236}">
                <a16:creationId xmlns:a16="http://schemas.microsoft.com/office/drawing/2014/main" id="{040822DA-8F36-0009-78AD-8051060D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BBCD-F975-F08C-287C-88CF9674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bile Phones video">
            <a:hlinkClick r:id="" action="ppaction://media"/>
            <a:extLst>
              <a:ext uri="{FF2B5EF4-FFF2-40B4-BE49-F238E27FC236}">
                <a16:creationId xmlns:a16="http://schemas.microsoft.com/office/drawing/2014/main" id="{C374EE98-9740-4B11-D07E-81DC7BAA66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ECAC8-2895-D4D3-2E0A-250F3BDB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 of two heads&#10;&#10;Description automatically generated with medium confidence">
            <a:extLst>
              <a:ext uri="{FF2B5EF4-FFF2-40B4-BE49-F238E27FC236}">
                <a16:creationId xmlns:a16="http://schemas.microsoft.com/office/drawing/2014/main" id="{C8F5F476-4E0C-BB7C-D6D2-A4C373571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00FA-972F-A6C9-445C-87085FEF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ver">
            <a:hlinkClick r:id="" action="ppaction://media"/>
            <a:extLst>
              <a:ext uri="{FF2B5EF4-FFF2-40B4-BE49-F238E27FC236}">
                <a16:creationId xmlns:a16="http://schemas.microsoft.com/office/drawing/2014/main" id="{A7548C1F-55DE-F79D-3042-566E96392F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Office PowerPoint</Application>
  <PresentationFormat>Widescreen</PresentationFormat>
  <Paragraphs>0</Paragraphs>
  <Slides>17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Richard Edney</cp:lastModifiedBy>
  <cp:revision>21</cp:revision>
  <dcterms:created xsi:type="dcterms:W3CDTF">2024-03-11T22:10:46Z</dcterms:created>
  <dcterms:modified xsi:type="dcterms:W3CDTF">2024-03-27T11:38:11Z</dcterms:modified>
</cp:coreProperties>
</file>